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ndocrine-pancreatic-tumour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ndocrine-pancreatic-tumou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ndocrine-pancreatic-tumou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ndocrine-pancreatic-tumou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ndocrine-pancreatic-tumou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ndocrine-pancreatic-tumou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ndocrine-pancreatic-tumou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ndocrine-pancreatic-tumou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ndocrine-pancreatic-tumou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ndocrine-pancreatic-tumou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ndocrine-pancreatic-tumou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ndocrine-pancreatic-tumou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ndocrine-pancreatic-tumou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ndocrine-pancreatic-tumou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ndocrine-pancreatic-tumou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ndocrine-pancreatic-tumou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ndocrine-pancreatic-tumou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ndocrine-pancreatic-tumou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ndocrine-pancreatic-tumou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ndocrine-pancreatic-tumou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ndocrine-pancreatic-tumou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ndocrine-pancreatic-tumou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ndocrine-pancreatic-tumou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ndocrine-pancreatic-tumou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ndocrine-pancreatic-tumou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ndocrine-pancreatic-tumou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ndocrine-pancreatic-tumou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ndocrine-pancreatic-tumou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ndocrine-pancreatic-tumou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ndocrine-pancreatic-tumou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ndocrine-pancreatic-tumou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ndocrine-pancreatic-tumour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ndocrine-pancreatic-tumour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ndocrine-pancreatic-tumou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ndocrine-pancreatic-tumour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ndocrine-pancreatic-tumour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ndocrine-pancreatic-tumour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ndocrine-pancreatic-tumour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ndocrine-pancreatic-tumour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ndocrine-pancreatic-tumour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ndocrine-pancreatic-tumour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ndocrine-pancreatic-tumour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ndocrine-pancreatic-tumour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ndocrine-pancreatic-tumour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ndocrine-pancreatic-tumou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ndocrine-pancreatic-tumour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Endocrine-pancreatic-tumour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Endocrine-pancreatic-tumour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Endocrine-pancreatic-tumour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Endocrine-pancreatic-tumour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Endocrine-pancreatic-tumour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Endocrine-pancreatic-tumour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Endocrine-pancreatic-tumour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Endocrine-pancreatic-tumour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Endocrine-pancreatic-tumour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ndocrine-pancreatic-tumou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Endocrine-pancreatic-tumour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ndocrine-pancreatic-tumou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ndocrine-pancreatic-tumou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ndocrine-pancreatic-tumou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2025-02-24T20:54:22Z</dcterms:modified>
  <cp:category/>
</cp:coreProperties>
</file>